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3792" r:id="rId8"/>
    <p:sldMasterId id="2147483995" r:id="rId9"/>
    <p:sldMasterId id="2147484208" r:id="rId10"/>
    <p:sldMasterId id="2147484220" r:id="rId11"/>
    <p:sldMasterId id="2147484232" r:id="rId12"/>
    <p:sldMasterId id="2147484244" r:id="rId13"/>
    <p:sldMasterId id="2147484256" r:id="rId14"/>
    <p:sldMasterId id="2147484268" r:id="rId15"/>
    <p:sldMasterId id="2147484316" r:id="rId16"/>
    <p:sldMasterId id="2147484328" r:id="rId17"/>
    <p:sldMasterId id="2147484364" r:id="rId18"/>
    <p:sldMasterId id="2147484376" r:id="rId19"/>
    <p:sldMasterId id="2147484388" r:id="rId20"/>
    <p:sldMasterId id="2147484400" r:id="rId21"/>
    <p:sldMasterId id="2147484720" r:id="rId22"/>
    <p:sldMasterId id="2147484732" r:id="rId23"/>
  </p:sldMasterIdLst>
  <p:notesMasterIdLst>
    <p:notesMasterId r:id="rId149"/>
  </p:notesMasterIdLst>
  <p:handoutMasterIdLst>
    <p:handoutMasterId r:id="rId150"/>
  </p:handoutMasterIdLst>
  <p:sldIdLst>
    <p:sldId id="258" r:id="rId24"/>
    <p:sldId id="657" r:id="rId25"/>
    <p:sldId id="658" r:id="rId26"/>
    <p:sldId id="659" r:id="rId27"/>
    <p:sldId id="660" r:id="rId28"/>
    <p:sldId id="661" r:id="rId29"/>
    <p:sldId id="662" r:id="rId30"/>
    <p:sldId id="663" r:id="rId31"/>
    <p:sldId id="664" r:id="rId32"/>
    <p:sldId id="665" r:id="rId33"/>
    <p:sldId id="666" r:id="rId34"/>
    <p:sldId id="667" r:id="rId35"/>
    <p:sldId id="560" r:id="rId36"/>
    <p:sldId id="269" r:id="rId37"/>
    <p:sldId id="271" r:id="rId38"/>
    <p:sldId id="272" r:id="rId39"/>
    <p:sldId id="274" r:id="rId40"/>
    <p:sldId id="275" r:id="rId41"/>
    <p:sldId id="276" r:id="rId42"/>
    <p:sldId id="277" r:id="rId43"/>
    <p:sldId id="696" r:id="rId44"/>
    <p:sldId id="278" r:id="rId45"/>
    <p:sldId id="279" r:id="rId46"/>
    <p:sldId id="697" r:id="rId47"/>
    <p:sldId id="416" r:id="rId48"/>
    <p:sldId id="417" r:id="rId49"/>
    <p:sldId id="418" r:id="rId50"/>
    <p:sldId id="420" r:id="rId51"/>
    <p:sldId id="478" r:id="rId52"/>
    <p:sldId id="699" r:id="rId53"/>
    <p:sldId id="700" r:id="rId54"/>
    <p:sldId id="704" r:id="rId55"/>
    <p:sldId id="705" r:id="rId56"/>
    <p:sldId id="706" r:id="rId57"/>
    <p:sldId id="701" r:id="rId58"/>
    <p:sldId id="698" r:id="rId59"/>
    <p:sldId id="702" r:id="rId60"/>
    <p:sldId id="425" r:id="rId61"/>
    <p:sldId id="476" r:id="rId62"/>
    <p:sldId id="717" r:id="rId63"/>
    <p:sldId id="710" r:id="rId64"/>
    <p:sldId id="711" r:id="rId65"/>
    <p:sldId id="712" r:id="rId66"/>
    <p:sldId id="713" r:id="rId67"/>
    <p:sldId id="714" r:id="rId68"/>
    <p:sldId id="715" r:id="rId69"/>
    <p:sldId id="716" r:id="rId70"/>
    <p:sldId id="564" r:id="rId71"/>
    <p:sldId id="633" r:id="rId72"/>
    <p:sldId id="634" r:id="rId73"/>
    <p:sldId id="635" r:id="rId74"/>
    <p:sldId id="636" r:id="rId75"/>
    <p:sldId id="637" r:id="rId76"/>
    <p:sldId id="638" r:id="rId77"/>
    <p:sldId id="639" r:id="rId78"/>
    <p:sldId id="640" r:id="rId79"/>
    <p:sldId id="641" r:id="rId80"/>
    <p:sldId id="642" r:id="rId81"/>
    <p:sldId id="643" r:id="rId82"/>
    <p:sldId id="644" r:id="rId83"/>
    <p:sldId id="645" r:id="rId84"/>
    <p:sldId id="646" r:id="rId85"/>
    <p:sldId id="647" r:id="rId86"/>
    <p:sldId id="648" r:id="rId87"/>
    <p:sldId id="649" r:id="rId88"/>
    <p:sldId id="650" r:id="rId89"/>
    <p:sldId id="651" r:id="rId90"/>
    <p:sldId id="579" r:id="rId91"/>
    <p:sldId id="397" r:id="rId92"/>
    <p:sldId id="398" r:id="rId93"/>
    <p:sldId id="508" r:id="rId94"/>
    <p:sldId id="509" r:id="rId95"/>
    <p:sldId id="510" r:id="rId96"/>
    <p:sldId id="511" r:id="rId97"/>
    <p:sldId id="718" r:id="rId98"/>
    <p:sldId id="513" r:id="rId99"/>
    <p:sldId id="514" r:id="rId100"/>
    <p:sldId id="515" r:id="rId101"/>
    <p:sldId id="516" r:id="rId102"/>
    <p:sldId id="517" r:id="rId103"/>
    <p:sldId id="518" r:id="rId104"/>
    <p:sldId id="519" r:id="rId105"/>
    <p:sldId id="520" r:id="rId106"/>
    <p:sldId id="521" r:id="rId107"/>
    <p:sldId id="522" r:id="rId108"/>
    <p:sldId id="523" r:id="rId109"/>
    <p:sldId id="524" r:id="rId110"/>
    <p:sldId id="525" r:id="rId111"/>
    <p:sldId id="526" r:id="rId112"/>
    <p:sldId id="527" r:id="rId113"/>
    <p:sldId id="528" r:id="rId114"/>
    <p:sldId id="562" r:id="rId115"/>
    <p:sldId id="587" r:id="rId116"/>
    <p:sldId id="588" r:id="rId117"/>
    <p:sldId id="589" r:id="rId118"/>
    <p:sldId id="590" r:id="rId119"/>
    <p:sldId id="591" r:id="rId120"/>
    <p:sldId id="592" r:id="rId121"/>
    <p:sldId id="593" r:id="rId122"/>
    <p:sldId id="594" r:id="rId123"/>
    <p:sldId id="595" r:id="rId124"/>
    <p:sldId id="668" r:id="rId125"/>
    <p:sldId id="669" r:id="rId126"/>
    <p:sldId id="670" r:id="rId127"/>
    <p:sldId id="671" r:id="rId128"/>
    <p:sldId id="672" r:id="rId129"/>
    <p:sldId id="673" r:id="rId130"/>
    <p:sldId id="674" r:id="rId131"/>
    <p:sldId id="675" r:id="rId132"/>
    <p:sldId id="676" r:id="rId133"/>
    <p:sldId id="458" r:id="rId134"/>
    <p:sldId id="427" r:id="rId135"/>
    <p:sldId id="707" r:id="rId136"/>
    <p:sldId id="413" r:id="rId137"/>
    <p:sldId id="414" r:id="rId138"/>
    <p:sldId id="580" r:id="rId139"/>
    <p:sldId id="581" r:id="rId140"/>
    <p:sldId id="582" r:id="rId141"/>
    <p:sldId id="583" r:id="rId142"/>
    <p:sldId id="596" r:id="rId143"/>
    <p:sldId id="597" r:id="rId144"/>
    <p:sldId id="598" r:id="rId145"/>
    <p:sldId id="599" r:id="rId146"/>
    <p:sldId id="600" r:id="rId147"/>
    <p:sldId id="601" r:id="rId148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FFFF99"/>
    <a:srgbClr val="0808D1"/>
    <a:srgbClr val="E3E74B"/>
    <a:srgbClr val="000000"/>
    <a:srgbClr val="BDD6E1"/>
    <a:srgbClr val="9E0F07"/>
    <a:srgbClr val="07850C"/>
    <a:srgbClr val="11FF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138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38" Type="http://schemas.openxmlformats.org/officeDocument/2006/relationships/slide" Target="slides/slide115.xml"/><Relationship Id="rId15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28" Type="http://schemas.openxmlformats.org/officeDocument/2006/relationships/slide" Target="slides/slide105.xml"/><Relationship Id="rId144" Type="http://schemas.openxmlformats.org/officeDocument/2006/relationships/slide" Target="slides/slide121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18" Type="http://schemas.openxmlformats.org/officeDocument/2006/relationships/slide" Target="slides/slide95.xml"/><Relationship Id="rId134" Type="http://schemas.openxmlformats.org/officeDocument/2006/relationships/slide" Target="slides/slide111.xml"/><Relationship Id="rId139" Type="http://schemas.openxmlformats.org/officeDocument/2006/relationships/slide" Target="slides/slide116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150" Type="http://schemas.openxmlformats.org/officeDocument/2006/relationships/handoutMaster" Target="handoutMasters/handout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103" Type="http://schemas.openxmlformats.org/officeDocument/2006/relationships/slide" Target="slides/slide80.xml"/><Relationship Id="rId108" Type="http://schemas.openxmlformats.org/officeDocument/2006/relationships/slide" Target="slides/slide85.xml"/><Relationship Id="rId116" Type="http://schemas.openxmlformats.org/officeDocument/2006/relationships/slide" Target="slides/slide93.xml"/><Relationship Id="rId124" Type="http://schemas.openxmlformats.org/officeDocument/2006/relationships/slide" Target="slides/slide101.xml"/><Relationship Id="rId129" Type="http://schemas.openxmlformats.org/officeDocument/2006/relationships/slide" Target="slides/slide106.xml"/><Relationship Id="rId137" Type="http://schemas.openxmlformats.org/officeDocument/2006/relationships/slide" Target="slides/slide11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40" Type="http://schemas.openxmlformats.org/officeDocument/2006/relationships/slide" Target="slides/slide117.xml"/><Relationship Id="rId145" Type="http://schemas.openxmlformats.org/officeDocument/2006/relationships/slide" Target="slides/slide122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14" Type="http://schemas.openxmlformats.org/officeDocument/2006/relationships/slide" Target="slides/slide91.xml"/><Relationship Id="rId119" Type="http://schemas.openxmlformats.org/officeDocument/2006/relationships/slide" Target="slides/slide96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30" Type="http://schemas.openxmlformats.org/officeDocument/2006/relationships/slide" Target="slides/slide107.xml"/><Relationship Id="rId135" Type="http://schemas.openxmlformats.org/officeDocument/2006/relationships/slide" Target="slides/slide112.xml"/><Relationship Id="rId143" Type="http://schemas.openxmlformats.org/officeDocument/2006/relationships/slide" Target="slides/slide120.xml"/><Relationship Id="rId148" Type="http://schemas.openxmlformats.org/officeDocument/2006/relationships/slide" Target="slides/slide125.xml"/><Relationship Id="rId15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slide" Target="slides/slide118.xml"/><Relationship Id="rId146" Type="http://schemas.openxmlformats.org/officeDocument/2006/relationships/slide" Target="slides/slide12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slide" Target="slides/slide113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52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slide" Target="slides/slide12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DA1F17B2-C431-432E-B769-C081526B0C7A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7435E97D-3A64-48B6-A6F3-80439B24D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407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DAB1E81A-128B-4CA6-A2D1-EE06F58C73C6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3F97A63-95B8-4A3B-9C47-0998C082A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970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0F455B-9348-4FBA-B7CE-9D6AE3D183D8}" type="slidenum">
              <a:rPr lang="es-ES" smtClean="0">
                <a:latin typeface="Times" pitchFamily="18" charset="0"/>
              </a:rPr>
              <a:pPr/>
              <a:t>25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9F1AA0-4D52-42BC-B3FF-AF877C78A73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</a:rPr>
              <a:pPr/>
              <a:t>102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</a:rPr>
              <a:pPr/>
              <a:t>103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</a:rPr>
              <a:pPr/>
              <a:t>104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</a:rPr>
              <a:pPr/>
              <a:t>105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</a:rPr>
              <a:pPr/>
              <a:t>106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884276-AAA1-4328-9466-917A79B5BD16}" type="slidenum">
              <a:rPr lang="it-IT" smtClean="0">
                <a:solidFill>
                  <a:srgbClr val="000000"/>
                </a:solidFill>
              </a:rPr>
              <a:pPr/>
              <a:t>107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</a:rPr>
              <a:pPr/>
              <a:t>108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</a:rPr>
              <a:pPr/>
              <a:t>109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9F1AA0-4D52-42BC-B3FF-AF877C78A733}" type="slidenum">
              <a:rPr lang="it-IT" smtClean="0">
                <a:solidFill>
                  <a:srgbClr val="000000"/>
                </a:solidFill>
              </a:rPr>
              <a:pPr/>
              <a:t>110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94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96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97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884276-AAA1-4328-9466-917A79B5BD1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98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100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D581-0AD9-4D1F-B41A-65FBA35883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F8E4-DEFF-417B-B6DE-12E13E154B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70B81-74B4-4B4C-8012-99898F9B9796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A187A-92AE-40D2-B4FC-3D166B96BC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A59A0-5EE2-4A34-AD62-8E44134A8E42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54FA5-198E-4A21-AF4D-A44ABE8A53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09BA6-657D-4E8A-8849-CEE60C908F0A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9FCF-8B7F-4127-969C-7CC4A049B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4E711-4E0C-48CC-A7F2-22EC3598BB7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4E8E8-0D30-41FA-A62B-1FBDA2F4C4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0C55-2E3C-43C6-A4AA-E1571992BE1C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FB0A-B273-4607-9239-58825629F0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A9BFF-DD06-4961-A2B7-2272B8A39020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D95D2-416B-438B-89B7-035715C8E8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0CDDB-B26B-42D0-86E8-B21EE39EF92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0B5C-87F2-4DE2-A726-B6813E67CC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3A680-0547-487A-B82D-CFF6EAD2F87D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B160-AC38-4C4D-AFB5-767AB0468A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E718D-8DEF-4F31-946E-4B44FDCB9683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4971-FCBD-4214-BDA6-073774E117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91560-255A-4E47-A438-9EAF3242B109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A8216-4593-4543-B15B-1DD706CA0D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949B-E1F4-4491-8529-BA9F02B1E4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9579D-3E4F-4AD5-9714-F8DB70941C9C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E54F1-414A-46A7-9357-AAC44DF0FD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7D6D-0A2B-4335-A1C4-3F6592150AE9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0DC-B535-4D48-8734-BB4E97237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1B34-2BE7-4557-BAC6-97EC1ADF3A71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FE1B-3A95-4822-9606-85F5C6B35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1BF6-0C2F-45E8-A5A8-BB58AEB4DF6E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7F2-13C8-4B0F-A962-3C5F63E63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8B84-9D74-4D59-B2E6-ECFDC93AC937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2E87-55FE-4541-8742-FD29D1EA0F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10E5-A75A-4216-96F5-5C76CA94AD91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262D-E64E-4EB5-B33D-6453E6D12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6A59-5414-4D78-BB79-A620A76D70AE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FC56-1BEC-4AD0-A751-8768AC765F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060A-970C-4984-9709-63CBA4DD5D18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9335-A635-45B7-9658-DEBABA4873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EFF7-421B-4FD7-A322-92C1BB5874CE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F7A7-E699-459A-B109-291E3701F4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5934-E7DA-4425-AFC3-56A8633C29EC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FFED-A915-4DCC-8225-065D8B4071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0576-A13B-4F64-A1D5-641B3AC7B5EE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5DA-3525-47EF-BF4B-C4DB2C9C0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2D03-E58E-45E0-A358-5EADEC938D9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792F-C231-4226-991D-B604C03E8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1EE0E-E60F-4909-A80F-05C182267783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344D3-98BC-487F-A6E2-94D6C5B52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D2F1-384A-4E7F-932D-178C76562E42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88AC9-4A93-43B0-8D28-7B0F4B9C56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2A31-B2BF-41D2-8B1D-4F2F89A49C0C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DA832-036E-4A17-88DE-C0564559CC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DE19-BBCE-4C72-BA46-3CB39AC1AA0B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544A-48BC-4ACD-82BC-F3DD3DDFC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ED890-0E3F-49D6-A395-7E9A41F537E4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038C8-7C62-4AD2-9F0D-F51F247AC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562B-3089-42CF-9E2C-AAE4F4CDCA40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4110F-586B-45D8-A5B8-2E9D30235E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04B72-0A79-4B4E-8EDC-CC2E97D25CE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74A6D-4C21-4FC8-9393-753CB4FC4A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1AC0A-E13E-4F68-A72D-DAB6EB85B03A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4E2D6-3CFA-45B8-A50E-B8F972245E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E035-0096-422B-B6F2-ED7DFC17F6B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551F5-2752-48E6-B283-134DF6FEE6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82EC-D354-48DC-83B5-FDE01A17D3F6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FB59-A54C-44B8-9891-F258970C6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9C684-18DE-4C60-B7F3-25B490D3710C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77D0B-8A3C-4503-AFD0-3E137A9155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0126-6B8D-42C4-BF49-ABCAE8C8181B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36E43-016C-4B92-94F9-CF5A8D6CAE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3367-C40F-451C-AAC2-3D16F7A4093E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6402-33CC-4FF0-B581-6407DEE34D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84EF-4744-460C-AC1B-34E71E587DE4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8836-EE25-415D-BB5B-062D6CAB0B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CB8-3058-4DEA-BF1D-70E36E1C13C6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FE40-23C2-4B7B-AFDA-87201B4B58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209C-EA03-435C-8360-2B57F471B1E8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30FA-CE13-46CD-82EC-9DA781617D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FAF8-396E-495B-A7A0-DF0100C0565B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E7ED-CBE7-4C51-893D-8940BC0D38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F9DD-B67E-4CC7-BB95-F44B4C9A0463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05B7-7878-4F3A-8E66-F89B227F1A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EE60F-9E47-4982-A707-7506750B4E97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A673-5564-4B74-A19B-11F02C3CE6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C9A2-6F82-4E05-A3F9-EB8DDCA05E73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E7CB4-8927-49D9-A503-640C12BF9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48F9-7978-4A6B-8941-A6A7E22E8698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2401-06FD-4460-B323-2139D38CA1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CC4C-082C-4AD0-B9C5-CBDAE4B4D2CA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C6020-49D0-4F7C-98FE-382DBC48FA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0CE73-3DAF-42C6-8C28-D98BB8281D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EAAF8-DA66-425F-976D-A59F0840175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583C7-60E4-4D4A-BC8C-E02226903A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7E585-A12B-49BD-9018-6C1A8071BB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FD95D-3515-4D34-8187-F921F1AABE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01414-B05C-4F0D-80BC-AC2B049B162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9BE0D-FE41-4D70-90B8-83D201B99D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BF76A-0A64-4625-AD97-7787EF5D97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E03C4-04F7-41F1-8C94-FCDC37CF2F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C50A8-5D26-453C-86D0-0EB1292BAA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1A186-D3D8-48EE-A98E-2E54B2ED0F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442C7-DA3C-4B74-8A4D-887762F3D758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8D5EB-DBFD-4A73-A333-652BF4E0E3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60623-A13A-4D15-8E4A-011A1763345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C6D9-642D-469A-B96E-969A3D1107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45FCE-36F2-496A-9705-94E5216F8925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EC1D7-D18D-44F8-B01B-3C3D148E47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A323C-B0B7-4F4C-BBCA-EC9E28A26114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6785-F73E-4B7D-AA88-187A299D66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7787-B679-423F-9073-A7EC1A904D13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5FD3C-FF8F-499C-AA88-B879E593FD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C5FF1-CF4A-4317-8D17-9B2058E2AA31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BE977-4E7A-4EC1-82E2-DEA9B0D35E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4451F-B25E-463A-8AE8-2BAB3AAF9CD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CF0AD-BC32-4284-A3AB-6CEA0F1E7A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FABAC-F071-4A07-8B8E-4B62A0E6DEF5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59B5-CBD5-423F-8BED-BD33645FB4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FF24A-7D23-4AE9-BF09-24647EBF36D7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9B930-916F-4A25-A8BD-F17D440724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3B211-5CE6-45FE-9E7B-D2B6E10D84A2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A8004-0CFC-4583-8847-14116EBAAF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C0CE-ADA9-48DC-8C90-23BFB66FE73A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0C52C-EA2C-4051-8CC8-D25917720F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431E0AB-01C5-4B42-A506-04AE548F03A5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EEE54D4-2AA3-42C5-9E46-A4C28DF262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7BE1C0C-AA83-4357-8335-4A0FD6A17520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F9EBFE9-1633-49DB-A018-CC13EF0D29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814D45-60BA-4054-ADD5-B37EDB649F63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1DF39F9-A352-40A2-A797-D61FB7AE5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25FADCD-E40B-4442-AC61-3165EDF4CA1E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7542A8-C778-4A40-BC69-1BE1907841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51899C4-CF8B-4D84-A703-A711139F4AC7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E876BFA-C64D-46EB-A4E5-F6A4C29B20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075D664-D63B-44E6-865B-9F9CD49F64AA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8B95252-AE66-4116-8C86-5A787E1940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23B8979-461C-44B0-B5A9-B45BCF05533B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62FEE0E-4544-4B23-957E-404390B69C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CED5DC-DA1C-4A24-AA54-B00591664A19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736A12-5C06-4DE9-BBB4-2F8E5A69A3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341B251-8224-44B9-8BAE-BB35488098C6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14ACC1-5468-452A-BC3F-E5F1F1435B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820EA95-E479-4F9C-AA7E-BCFB6573AAA1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9F5FE8E-F1EC-4196-B6E0-FF1540C2A2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1B867C3-3716-47D9-A76E-625AD787E24B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508A516-A93A-4C52-B7D4-6E19248205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41CF2-4C9A-4954-9D42-A41D0C5B8D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3648-1BEE-4DBF-B848-8626935B08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1F9C0-1A0C-492D-B0A5-09757C3C89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1592D-C790-485F-9C12-F9F7B33A54F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9B25-71EB-48A8-A4A5-B4A9ACDA58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5D66C-85CD-42BE-8D9C-874CEABFCF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9EC2-D7AF-48AA-BFF7-0BBFC501B6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730-5058-4AB6-923A-1BFB309AB2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B8266-D04C-4A7E-A677-23C87558C5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52011-790E-49E2-AAD9-D7200CD706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7F7C8-56AB-4D19-835C-7DDDA997ED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DE214-6459-41C9-9F76-BE432B36DA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98C33F7-DE0F-4E1D-B574-8D02F86AB7D4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3093D8B-ADA0-4F1F-ACAD-6BF18ABB78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E878C0-77E3-464E-8EAA-8B21C13F9EBE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169EDA0-AFC2-4F72-B152-0070A2EE10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08A981A-8373-42D9-AEDA-62718C0BDABD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8228697-A117-432B-8B0B-CE1FD92F70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ECF6FA8-9F23-4D85-8CFF-72A2490C9EF2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23D7E1F-3851-4464-8B8F-A1AEC27950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B7F576-CC07-4614-93B8-EBD5F8EEF1E7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7D4119E-A6D7-47F3-84D2-3809C0C7F5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0153530-838F-4C5F-A18A-9830D53D9AF4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C8BD98-3C30-4722-801F-3B38580DB7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65404DD-906E-440B-A184-413BC5297F69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57366B6-963E-4C75-AA20-098F8827D6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F1BF31F-0060-4219-AEC2-13F77E50701B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1DAD7E-532C-4B54-956A-A93AFF9DB9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24316B8-A907-43AC-B0F0-78C77B3DE0F6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A2E7213-2379-42A6-8977-03CEB9E892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50AF95C-C96D-4493-997F-69448AF7A2C0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6F7A96F-B60D-405E-A6FC-0AFCFB53A5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0395337-5050-4CED-9EFE-E8EEFAF53E2A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12AB46-EE00-4209-966B-C96543FD9D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2EFEE37-DC31-421A-93E4-90E8BE355876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2553E30-978E-49D4-8AAC-A680FE2CBC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7DECA37-F3DE-4633-942D-F4EECA44FA5B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173B985-88BF-470E-A65C-78808D1A0B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4AE1158-1C84-4671-96EA-25EF42D6DBC0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48480A5-042B-4B01-87AB-4FB24A0EE5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A99D8C3-B196-49AF-8C40-30ABC414CFFD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24E914-CBA7-4ED6-9B65-4B29F9A7D8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9B7A52-3F1E-48BE-96BF-B6D6CC6E0564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6B3E505-43D7-429B-BD81-143DFA65F8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AD7F420-B441-4601-B166-AD48310D42A1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55669BA-4F20-46BA-B357-A9803AF6F2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FCD22B-F36B-4F10-8A41-6A74FADDF8FC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5F64D47-1877-45F5-AA99-5EBF2378A1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5B47673-6184-4552-835B-8C2B50C1D309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62930B2-4BB8-433A-94B8-C10CFFA040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C579A9C-7CC8-4E15-98A9-03B504A95FE2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D9CEBD7-1D7C-4854-910F-9AD6291EE8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0037263-B1E6-4EC7-AC49-B00D40236E0D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28B1E96-6D03-4A4F-A3B6-A9A212F56B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FAC5AA-4566-4B8B-B4C8-2EF628EA8686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539D937-68DE-4F0D-8E52-0CE75F8B4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C4962-7253-40C4-BCB9-6BA1230E01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7CD22-B806-43C0-804C-E3CBBD2769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400A0-461F-4E13-AEBC-DEE9D44609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9F3B5-699B-46DE-809C-136FB707C9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E91AD-C115-48F8-905B-B4649EAA4F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FCBD-4767-4D18-8E7D-5316D4DC59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B0F7F-A031-45D4-B42E-95B9FD1D34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698F0-DAD3-46A0-8AE3-AE9646CF5B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A3410-4320-4A28-9A69-EDB9FF25A3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FC1CA-46A5-4300-85F3-C723AA7203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311CA-BD8C-4258-B1AB-3BC5F6FD66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55881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63774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84813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40274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4857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04197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767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092323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31258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0638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10/02/2019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999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3CAD-7A29-4F19-B8B2-60157DDA85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D5C21-56C5-4F5B-821C-3BCE716923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7AFE-5801-4F2C-AE74-AE733D623C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D251-D1EB-4431-B164-8D50698502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D61-EFE4-4B1C-8654-3A8C0DE8B2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8AA3-7F35-4137-A616-7DE4251743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0521-FA34-44DF-99FB-06E8E3C3F3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84B5-7D22-4EEF-B43B-F58D9DEC52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7C8AD-3988-4FDC-B912-25EB9AB605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4F89-621C-4584-BCF5-168F6A9639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A871-5840-4F82-8FB4-ABDC5E5432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8338-480D-46EB-B41E-D5CF737795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27F0-73B6-4B9B-8815-B1770959815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AC15F-9C91-488B-AB95-47671D7499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253D-2800-4340-B55F-D3AF067F60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8C8F-E0D1-42E7-93B8-8B088A70DC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C1DA-5D1D-4809-BB47-01BDD34C07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DE5E-6BA8-4408-9B0A-D6163C7145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6E5B3-A649-451E-8F8C-1523FFFFCE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FA63-53E8-4C93-86AF-6D6B119E9A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E785-77C4-43F5-8422-84C167E0E0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AF6C-1B2B-4FF9-8483-1FC8454042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58701-3E14-4DD7-99A0-8F2C82B549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20DA-90B3-4778-A27A-48182D6EC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5508C-510B-41E9-9604-76384C1E27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855D-8605-4656-9EC6-63F3AD31E6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E788-9F4C-477D-AD3C-4CDBEAF098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9EF04-7054-4565-B69B-A39798D1A8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F903-D452-4DCC-AEB7-0ADB06ED2E0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7D9D1-313E-4D78-A7FB-502A6DBE9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6A9F-458F-4C9C-A519-29EDB35C5F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B616-E117-495B-A1CA-7710310938FB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16FA-DD59-461C-B764-44BE57DE87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63E6-0CDF-495D-98EB-E1DF9189D667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8D729-04A2-4CA5-AD8C-32C623D72D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CD08E-4DE5-4DB0-8C38-55B18DFF8719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7E091-EE8C-42A7-A661-F6879FBD8C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E8325-0D8E-4127-B783-747D7555FCA0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5A86-883A-4F79-BA92-0AE859E6C9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78B4-BF51-4862-8E6F-FE0F7054B2CE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5F4EE-4B98-4527-B113-439086690D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4838F-D592-4A74-9DD4-C847B2FA79F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19921-426A-4CB1-94BF-D04E7AA778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2D2A-55E1-4EFD-80F3-359F45A4E434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15A8-97E5-4E9F-B97A-3AFCADA1C9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3247A-6B31-4502-8161-918D39E810F8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5802-766A-4C0C-AF7A-BA5C8B2C38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37AE3-F7F9-42E4-9C5A-AE35C40687FA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252A-D31C-49EE-9257-DF5E2E725A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25795-4AE3-4EC2-A3EB-8D958C4EF8F2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9F3CB-DDE5-41F5-A211-EC3E4FD988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DCA44F8D-32B2-4CD1-80A5-176ADCF1D0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9B761C-991F-4306-97CC-32652461C0F0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2E5A30-01A5-4377-82D7-9D089ED355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E2AD7C-8261-4B96-B711-54FED3B45ECA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F437910-AC83-4AB0-8BFF-3DC13F8BE8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AB655E8-F563-4DA0-BBD4-384151FBFE39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689BF0E-CF87-44E6-BEE7-ED656A25EA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ED72B68-04B3-4F5B-AF93-4F61280867AD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F3AE798-EE98-4936-A2B9-5FD392E576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fld id="{3A48645D-F927-4D49-B89E-E11F66E60F1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FF61F7-A602-41EA-A77A-800438ACA903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8AA9C4-44AA-473F-BB67-E7F359C095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150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D0D48F3D-7196-4299-9D45-98284A6CC87B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AC537F39-C2E9-41F1-BDBA-CA8CA5DC18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2718FFB-626A-4CE0-8C43-E0076C69EA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355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B388B6A-3E75-44BF-8CD7-69DA1DC64266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331E5AA-90F1-4EA6-B314-526D4F3F93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457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48F81BD-E19B-4ED7-A3AC-7763EF85C0E3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17FB1F6-3BBC-4A28-AE13-315DF93995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F188AB8-5FB8-4E86-BD80-5B4CB58B69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1" r:id="rId1"/>
    <p:sldLayoutId id="2147484722" r:id="rId2"/>
    <p:sldLayoutId id="2147484723" r:id="rId3"/>
    <p:sldLayoutId id="2147484724" r:id="rId4"/>
    <p:sldLayoutId id="2147484725" r:id="rId5"/>
    <p:sldLayoutId id="2147484726" r:id="rId6"/>
    <p:sldLayoutId id="2147484727" r:id="rId7"/>
    <p:sldLayoutId id="2147484728" r:id="rId8"/>
    <p:sldLayoutId id="2147484729" r:id="rId9"/>
    <p:sldLayoutId id="2147484730" r:id="rId10"/>
    <p:sldLayoutId id="2147484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10/02/2019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80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864D1C9-99A4-4F7E-9090-4F5DB570E3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0B75ED03-36C5-44C4-A6AC-750410D180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8441475-F05D-4C8E-81FF-E0156657960D}" type="datetimeFigureOut">
              <a:rPr lang="it-IT"/>
              <a:pPr>
                <a:defRPr/>
              </a:pPr>
              <a:t>10/02/2019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7B259A5-48C1-4EF9-986C-13DBA95679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it/url?sa=i&amp;rct=j&amp;q=&amp;esrc=s&amp;source=images&amp;cd=&amp;cad=rja&amp;uact=8&amp;ved=2ahUKEwjf5rj8z7HgAhVPxYUKHanUBb4QjRx6BAgBEAU&amp;url=https%3A%2F%2Fwww.valsassinanews.com%2F2017%2F11%2F01%2Fla-lectio-di-don-graziano-il-vangelo-delle-beatitudini%2F&amp;psig=AOvVaw3C6gO2IJJjNNVocwo8VNEZ&amp;ust=1549903845425135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google.it/url?sa=i&amp;rct=j&amp;q=&amp;esrc=s&amp;source=images&amp;cd=&amp;cad=rja&amp;uact=8&amp;ved=2ahUKEwjpx4u50rHgAhWMyIUKHb45Ac0QjRx6BAgBEAU&amp;url=http%3A%2F%2Fspiralediluce.net%2Falbums%2Fquadri-di-wally%2Fbeatitudini-cm-100x100-tecnica-mista-2013-ex-volo-degli-aquiloni%2F%3Fuploaded_to%3D52&amp;psig=AOvVaw3C6gO2IJJjNNVocwo8VNEZ&amp;ust=1549903845425135" TargetMode="External"/><Relationship Id="rId1" Type="http://schemas.openxmlformats.org/officeDocument/2006/relationships/slideLayout" Target="../slideLayouts/slideLayout7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it/url?sa=i&amp;rct=j&amp;q=&amp;esrc=s&amp;source=images&amp;cd=&amp;cad=rja&amp;uact=8&amp;ved=2ahUKEwjE1LudzLHgAhVBdhoKHYdoC10QjRx6BAgBEAU&amp;url=http%3A%2F%2Fwww.voceamicapaduli.it%2Fpadrini_e_madrine_di_battesimo_e_cresima-n698&amp;psig=AOvVaw1_SLfuweXVa1jMoAEqc6tM&amp;ust=1549902822980894" TargetMode="Externa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google.it/url?sa=i&amp;rct=j&amp;q=&amp;esrc=s&amp;source=images&amp;cd=&amp;cad=rja&amp;uact=8&amp;ved=2ahUKEwj987rLzrHgAhVOQhoKHSv7Bd4QjRx6BAgBEAU&amp;url=https%3A%2F%2Fwww.misshobby.com%2Fit%2Foggetti%2Ftarga-ricordo-battesimo-per-madrina-e-padrino-personalizzata-in-legno-3&amp;psig=AOvVaw1_SLfuweXVa1jMoAEqc6tM&amp;ust=1549902822980894" TargetMode="External"/><Relationship Id="rId1" Type="http://schemas.openxmlformats.org/officeDocument/2006/relationships/slideLayout" Target="../slideLayouts/slideLayout18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4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it/url?sa=i&amp;rct=j&amp;q=&amp;esrc=s&amp;source=images&amp;cd=&amp;cad=rja&amp;uact=8&amp;ved=2ahUKEwjf5rj8z7HgAhVPxYUKHanUBb4QjRx6BAgBEAU&amp;url=https%3A%2F%2Fwww.valsassinanews.com%2F2017%2F11%2F01%2Fla-lectio-di-don-graziano-il-vangelo-delle-beatitudini%2F&amp;psig=AOvVaw3C6gO2IJJjNNVocwo8VNEZ&amp;ust=1549903845425135" TargetMode="External"/><Relationship Id="rId1" Type="http://schemas.openxmlformats.org/officeDocument/2006/relationships/slideLayout" Target="../slideLayouts/slideLayout10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google.it/url?sa=i&amp;rct=j&amp;q=&amp;esrc=s&amp;source=images&amp;cd=&amp;cad=rja&amp;uact=8&amp;ved=2ahUKEwjU1M_v0LHgAhVJRBoKHanqB2cQjRx6BAgBEAU&amp;url=https%3A%2F%2Fwww.jw.org%2Fit%2Fpubblicazioni%2Flibri%2Fbibbia-messaggio%2Fges%25C3%25B9-insegna-regno-di-dio%2F&amp;psig=AOvVaw3C6gO2IJJjNNVocwo8VNEZ&amp;ust=1549903845425135" TargetMode="External"/><Relationship Id="rId1" Type="http://schemas.openxmlformats.org/officeDocument/2006/relationships/slideLayout" Target="../slideLayouts/slideLayout10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it/url?sa=i&amp;rct=j&amp;q=&amp;esrc=s&amp;source=images&amp;cd=&amp;cad=rja&amp;uact=8&amp;ved=2ahUKEwjf5rj8z7HgAhVPxYUKHanUBb4QjRx6BAgBEAU&amp;url=https%3A%2F%2Fwww.valsassinanews.com%2F2017%2F11%2F01%2Fla-lectio-di-don-graziano-il-vangelo-delle-beatitudini%2F&amp;psig=AOvVaw3C6gO2IJJjNNVocwo8VNEZ&amp;ust=1549903845425135" TargetMode="External"/><Relationship Id="rId1" Type="http://schemas.openxmlformats.org/officeDocument/2006/relationships/slideLayout" Target="../slideLayouts/slideLayout10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it/url?sa=i&amp;rct=j&amp;q=&amp;esrc=s&amp;source=images&amp;cd=&amp;cad=rja&amp;uact=8&amp;ved=2ahUKEwj8ioOx0bHgAhUMyIUKHejHBgwQjRx6BAgBEAU&amp;url=http%3A%2F%2Fwww.santalessandro.org%2F2016%2F11%2Fle-beatitudini-esiste-oggi-beatitudine-piu-importante-delle%2F&amp;psig=AOvVaw3C6gO2IJJjNNVocwo8VNEZ&amp;ust=1549903845425135" TargetMode="External"/><Relationship Id="rId1" Type="http://schemas.openxmlformats.org/officeDocument/2006/relationships/slideLayout" Target="../slideLayouts/slideLayout10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isultati immagini per BEATITUDIN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1709" cy="685800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SESTA  DOMENICA </a:t>
            </a:r>
            <a:endParaRPr lang="ca-ES" sz="54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42910" y="4857760"/>
            <a:ext cx="77866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17 febbraio 2019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xmlns="" val="9087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2571744"/>
            <a:ext cx="7858180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5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0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0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358246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40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074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57167"/>
            <a:ext cx="778674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92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il mare della storia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0750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2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117693"/>
            <a:ext cx="407193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hai parole 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7970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9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Signore, che ci hai nutriti al convito eucaristico, fa' che ricerchiamo sempre quei beni che ci danno la vera vita.   </a:t>
            </a:r>
          </a:p>
          <a:p>
            <a:pPr algn="just" eaLnBrk="0" hangingPunct="0">
              <a:defRPr/>
            </a:pP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Cristo nostro Signore.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isultati immagini per BEATITUDIN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436224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395536" y="0"/>
            <a:ext cx="8507457" cy="75405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28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</a:t>
            </a:r>
            <a:r>
              <a:rPr lang="it-IT" sz="72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Domenica</a:t>
            </a:r>
            <a:endParaRPr lang="it-IT" sz="7200" b="1" dirty="0" smtClean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Auguri ai Padrini e</a:t>
            </a:r>
          </a:p>
          <a:p>
            <a:pPr algn="ctr" eaLnBrk="0" hangingPunct="0">
              <a:defRPr/>
            </a:pPr>
            <a:r>
              <a:rPr lang="it-IT" sz="72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Ragazzi</a:t>
            </a:r>
            <a:endParaRPr lang="it-IT" sz="7200" b="1" dirty="0" smtClean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Users\Fede\Desktop\or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Resta accanto a me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950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5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378101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258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0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Immagine 7" descr="37-strada-pienz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565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magine 5" descr="Orme%20sulla%20sabb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667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36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50" y="0"/>
            <a:ext cx="864393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O Dio, che respingi i superbi e doni la tua grazia agli umili, ascolta il grido dei poveri e degli oppressi che si leva a te da ogni parte della terra: spezza il giogo della violenza e dell'egoismo che ci rende estranei gli uni agli altri, e fa' che accogliendoci a vicenda come fratelli diventiamo segno dell'umanità rinnovata nel tuo amore.</a:t>
            </a:r>
            <a:endParaRPr lang="it-IT" sz="4000" dirty="0"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285728"/>
            <a:ext cx="86439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srgbClr val="FF0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Per il nostro Signore Gesù Cristo, tuo Figlio, che è Dio, e vive e regna con te, nell'unità dello Spirito Santo, per tutti i secoli dei secoli.  				</a:t>
            </a:r>
          </a:p>
          <a:p>
            <a:pPr lvl="0" algn="just" eaLnBrk="0" hangingPunct="0">
              <a:defRPr/>
            </a:pPr>
            <a:endParaRPr lang="it-IT" sz="4000" b="1" dirty="0" smtClean="0">
              <a:solidFill>
                <a:prstClr val="black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lvl="0" algn="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</a:t>
            </a:r>
            <a:endParaRPr lang="it-IT" sz="4000" dirty="0">
              <a:solidFill>
                <a:prstClr val="black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ChangeArrowheads="1"/>
          </p:cNvSpPr>
          <p:nvPr/>
        </p:nvSpPr>
        <p:spPr bwMode="auto">
          <a:xfrm>
            <a:off x="214313" y="214313"/>
            <a:ext cx="8715375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 smtClean="0">
                <a:latin typeface="+mn-lt"/>
                <a:ea typeface="Times New Roman" pitchFamily="18" charset="0"/>
                <a:cs typeface="Arial" pitchFamily="34" charset="0"/>
              </a:rPr>
              <a:t>Dal libro del profeta Geremia</a:t>
            </a:r>
          </a:p>
          <a:p>
            <a:pPr algn="just" eaLnBrk="0" hangingPunct="0">
              <a:defRPr/>
            </a:pPr>
            <a:endParaRPr lang="it-IT" sz="1800" i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dirty="0" smtClean="0">
                <a:latin typeface="+mn-lt"/>
                <a:ea typeface="Times New Roman" pitchFamily="18" charset="0"/>
                <a:cs typeface="Arial" pitchFamily="34" charset="0"/>
              </a:rPr>
              <a:t>Così dice il Signore: «Maledetto l’uomo che confida nell’uomo, e pone nella carne il suo sostegno, allontanando il suo cuore dal Signore. Sarà come un tamarisco nella steppa; non vedrà venire il bene, dimorerà in luoghi aridi nel deserto, in una terra di salsedine, dove nessuno può vivere.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0"/>
            <a:ext cx="871543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Benedetto l’uomo che confida nel Signore e il Signore è la sua fiducia. È come un albero piantato lungo un corso d’acqua, verso la corrente stende le radici; non teme quando viene il caldo, le sue foglie rimangono verdi, nell’anno della siccità non si dà pena, non smette di produrre frutti».</a:t>
            </a:r>
          </a:p>
          <a:p>
            <a:pPr lvl="0" algn="just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Parola di Dio.     </a:t>
            </a:r>
          </a:p>
          <a:p>
            <a:pPr lvl="0" algn="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pitchFamily="34" charset="0"/>
              </a:rPr>
              <a:t>Rendiamo grazie a Dio.</a:t>
            </a:r>
          </a:p>
          <a:p>
            <a:pPr lvl="0" algn="just" eaLnBrk="0" hangingPunct="0">
              <a:defRPr/>
            </a:pPr>
            <a:endParaRPr lang="it-IT" sz="4000" dirty="0" smtClean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licca per immagine full 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22549" cy="6858000"/>
          </a:xfrm>
          <a:prstGeom prst="rect">
            <a:avLst/>
          </a:prstGeom>
          <a:noFill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  <a:cs typeface="+mn-cs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500298" y="1341438"/>
            <a:ext cx="6357952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Beato l’uomo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che confida nel Signore.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500034" y="3214686"/>
            <a:ext cx="8643966" cy="3416320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Beato l’uomo che non entra nel consiglio dei malvagi, non resta nella via dei peccatori e non siede in compagnia degli arroganti, ma nella legge del Signore trova la sua gioia, la sua legge medita giorno e notte. 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al Signore, </a:t>
            </a:r>
            <a:endParaRPr kumimoji="0" lang="it-IT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grande è la sua gloria.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275" cy="6857999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285750" y="3500438"/>
            <a:ext cx="8858250" cy="317009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È come albero piantato lungo corsi d’acqua, che dà frutto a suo tempo: le sue foglie non appassiscono e tutto quello che fa, riesce bene. </a:t>
            </a:r>
            <a:endParaRPr lang="it-I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00298" y="1341438"/>
            <a:ext cx="6357952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Beato l’uomo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che confida nel Signore.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portametronia.files.wordpress.com/2007/09/deserto09sabbia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34563" cy="6858000"/>
          </a:xfrm>
          <a:prstGeom prst="rect">
            <a:avLst/>
          </a:prstGeom>
          <a:noFill/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285689" y="3429000"/>
            <a:ext cx="8858311" cy="3170099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b="1" i="1" dirty="0" smtClean="0">
                <a:latin typeface="Comic Sans MS" pitchFamily="66" charset="0"/>
              </a:rPr>
              <a:t>Non così, non così i malvagi, ma come pula che il vento disperde; poiché il Signore veglia sul cammino dei giusti, mentre la via dei malvagi va in rovina. 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00298" y="1341438"/>
            <a:ext cx="6357952" cy="1323439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Beato l’uomo </a:t>
            </a:r>
          </a:p>
          <a:p>
            <a:pPr algn="r" eaLnBrk="0" hangingPunct="0"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che confida nel Signore.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74"/>
            <a:ext cx="9144000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85720" y="4071942"/>
            <a:ext cx="7786742" cy="255454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Rallegratevi ed esultate,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dice il Signore,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perché, ecco, la vostra ricompensa è grande nel cielo.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Luca.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372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74"/>
            <a:ext cx="9144001" cy="691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596" y="0"/>
            <a:ext cx="4572000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 quel tempo, Gesù, disceso con i Dodici, si fermò in un luogo pianeggiante.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277944" y="3356992"/>
            <a:ext cx="6678488" cy="31700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C’era gran folla di suoi discepoli e gran moltitudine di gente da tutta la Giudea, da Gerusalemme e dal litorale di Tiro e di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Sidòne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292080" y="1070847"/>
            <a:ext cx="3707904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Ed egli,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alzàti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gli occhi verso i suoi discepoli, diceva: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3"/>
            <a:ext cx="9144001" cy="685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4408" y="404664"/>
            <a:ext cx="4211568" cy="624786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«Beati voi, poveri, perché vostro è il regno di Dio. </a:t>
            </a:r>
          </a:p>
          <a:p>
            <a:pPr algn="ctr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Beati voi, che ora avete fame, perché sarete saziati. </a:t>
            </a:r>
          </a:p>
          <a:p>
            <a:pPr algn="ctr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Beati voi, che ora piangete, perché riderete.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67544" y="116632"/>
            <a:ext cx="7902624" cy="31700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Beati voi, quando gli uomini vi odieranno e quando vi metteranno al bando e vi insulteranno e disprezzeranno il vostro nome come infame, a causa del Figlio dell’uomo.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7504" y="4077072"/>
            <a:ext cx="8964488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Rallegratevi in quel giorno ed esultate perché, ecco, la vostra ricompensa è grande nel cielo. Allo stesso modo infatti agivano i loro padri con 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31700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 guai a voi, ricchi, perché avete già ricevuto la vostra consolazione. Guai a voi, che ora siete sazi, perché avrete fame. Guai a voi, che ora ridete, perché sarete nel dolore e piangerete.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9512" y="4593314"/>
            <a:ext cx="8712968" cy="193899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lvl="0" algn="ctr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Guai, quando tutti gli uomini diranno bene di voi. Allo stesso modo infatti agivano i loro padri con i falsi profeti».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http://localhost:1080/download/immagini/12IC_TO/06C_T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9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0035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13420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padrino cresim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1023" cy="6858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2771800" y="908720"/>
            <a:ext cx="377558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808D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MANDATO</a:t>
            </a:r>
          </a:p>
          <a:p>
            <a:pPr algn="ctr"/>
            <a:r>
              <a:rPr lang="it-IT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808D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ai</a:t>
            </a:r>
          </a:p>
          <a:p>
            <a:pPr algn="ctr"/>
            <a:r>
              <a:rPr lang="it-IT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808D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PADRINI</a:t>
            </a:r>
            <a:endParaRPr lang="it-IT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808D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al peccato, per vivere nella libertà dei figli di Dio?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alle seduzioni del male, per non lasciarvi dominare dal peccato?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 Satana, origine e causa di ogni peccato?		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3347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in Dio, Padre onnipotente, creatore del cielo e della terra?  </a:t>
            </a: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in Gesù Cristo, suo unico Figlio, nostro Signore, che nacque da Maria vergine, morì e fu sepolto, è risuscitato dai morti e siede alla destra del Padre?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6332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nello Spirito Santo, la santa Chiesa cattolica, la comunione dei santi, la remissione dei peccati, la risurrezione della carne e la vita eterna?	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Questa è la nostra fede. Questa è la fede della Chiesa. E noi ci gloriamo di professarla, in Cristo Gesù nostro Signore.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2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68334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9552" y="188640"/>
            <a:ext cx="82089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4000" dirty="0" smtClean="0"/>
              <a:t>Preghiamo.</a:t>
            </a:r>
          </a:p>
          <a:p>
            <a:pPr algn="just"/>
            <a:endParaRPr lang="it-IT" sz="4000" dirty="0"/>
          </a:p>
          <a:p>
            <a:pPr algn="just"/>
            <a:r>
              <a:rPr lang="it-IT" sz="4000" dirty="0" smtClean="0"/>
              <a:t>Ti preghiamo di benedire, Signore, questi nostri fratelli e sorelle chiamati al MINISTERO DI PADRINI E MADRINE, perché da te chiamati a rendere testimonianza della loro fede, accompagnino questi ragazzi e ragazze, a noi cari, alla Conferma del loro Battesimo.</a:t>
            </a:r>
          </a:p>
        </p:txBody>
      </p:sp>
    </p:spTree>
    <p:extLst>
      <p:ext uri="{BB962C8B-B14F-4D97-AF65-F5344CB8AC3E}">
        <p14:creationId xmlns:p14="http://schemas.microsoft.com/office/powerpoint/2010/main" xmlns="" val="2188719854"/>
      </p:ext>
    </p:extLst>
  </p:cSld>
  <p:clrMapOvr>
    <a:masterClrMapping/>
  </p:clrMapOvr>
  <p:transition spd="med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7530" y="476672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>
                <a:solidFill>
                  <a:prstClr val="black"/>
                </a:solidFill>
              </a:rPr>
              <a:t>Tu che li hai resi tuoi figli e nostri fratelli mediante il lavacro battesimale, dona ad essi la gioia di vivere da cristiani, di testimoniarti con fiducia e coraggio nella certezza che mai resteranno delusi se seguiranno i tuoi insegnamenti</a:t>
            </a:r>
            <a:r>
              <a:rPr lang="it-IT" sz="4000" dirty="0" smtClean="0">
                <a:solidFill>
                  <a:prstClr val="black"/>
                </a:solidFill>
              </a:rPr>
              <a:t>.</a:t>
            </a:r>
            <a:endParaRPr lang="it-IT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7449065"/>
      </p:ext>
    </p:extLst>
  </p:cSld>
  <p:clrMapOvr>
    <a:masterClrMapping/>
  </p:clrMapOvr>
  <p:transition spd="med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116632"/>
            <a:ext cx="856895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>
                <a:solidFill>
                  <a:prstClr val="black"/>
                </a:solidFill>
              </a:rPr>
              <a:t>Dona a ciascuno di noi la forza di essere sagge guide con la parola e soprattutto con l’esempio di vita cristiana. Il tuo amore sia una certezza per ciascuno di noi.</a:t>
            </a:r>
          </a:p>
          <a:p>
            <a:pPr lvl="0"/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229547"/>
      </p:ext>
    </p:extLst>
  </p:cSld>
  <p:clrMapOvr>
    <a:masterClrMapping/>
  </p:clrMapOvr>
  <p:transition spd="med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67544" y="305068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dirty="0">
                <a:solidFill>
                  <a:prstClr val="black"/>
                </a:solidFill>
              </a:rPr>
              <a:t>Custodisci e benedici le loro famiglie e tutta la nostra famiglia parrocchiale che si arricchirà di nuovi e giovani testimoni.</a:t>
            </a:r>
          </a:p>
          <a:p>
            <a:pPr lvl="0" algn="just"/>
            <a:r>
              <a:rPr lang="it-IT" sz="4000" dirty="0">
                <a:solidFill>
                  <a:prstClr val="black"/>
                </a:solidFill>
              </a:rPr>
              <a:t>Per Cristo nostro Signore.</a:t>
            </a:r>
          </a:p>
          <a:p>
            <a:pPr lvl="0" algn="just"/>
            <a:endParaRPr lang="it-IT" sz="4000" b="1" dirty="0" smtClean="0">
              <a:solidFill>
                <a:prstClr val="black"/>
              </a:solidFill>
            </a:endParaRPr>
          </a:p>
          <a:p>
            <a:pPr lvl="0" algn="r"/>
            <a:r>
              <a:rPr lang="it-IT" sz="4000" b="1" dirty="0" smtClean="0">
                <a:solidFill>
                  <a:prstClr val="black"/>
                </a:solidFill>
              </a:rPr>
              <a:t>Amen</a:t>
            </a:r>
            <a:r>
              <a:rPr lang="it-IT" sz="40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67731085"/>
      </p:ext>
    </p:extLst>
  </p:cSld>
  <p:clrMapOvr>
    <a:masterClrMapping/>
  </p:clrMapOvr>
  <p:transition spd="med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Immagine correlat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4101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517593" y="2967335"/>
            <a:ext cx="410881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CONSEGNA</a:t>
            </a:r>
          </a:p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DELLA</a:t>
            </a:r>
          </a:p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LETTERA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42976" y="1857364"/>
            <a:ext cx="675770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  <a:cs typeface="+mn-cs"/>
              </a:rPr>
              <a:t>FRUTTO DELLA NOSTRA TERRA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xmlns="" val="4548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Frutto della nostra terra,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messa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del lavoro di ogni uomo: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200605030918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14500" y="428625"/>
            <a:ext cx="5348288" cy="708025"/>
          </a:xfrm>
          <a:prstGeom prst="rect">
            <a:avLst/>
          </a:prstGeom>
          <a:solidFill>
            <a:srgbClr val="0066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pane della nostra vita,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Pranzo%20bambin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000375" y="214313"/>
            <a:ext cx="5403850" cy="708025"/>
          </a:xfrm>
          <a:prstGeom prst="rect">
            <a:avLst/>
          </a:prstGeom>
          <a:solidFill>
            <a:srgbClr val="0066FF">
              <a:alpha val="56078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cibo della quotidianità.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eucaris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500688" y="0"/>
            <a:ext cx="36433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 che lo prendevi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un giorno,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lo spezzavi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per i tuoi,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oggi vieni in questo pane, cibo vero dell’umanità.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376613" cy="70802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pane,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3035300" cy="70802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vino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eucaris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nella mia vita, nelle tue mani.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0" descr="Immagin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accoglierò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dentro di me farò di me un’offerta viva, un sacrificio gradito a te.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00188" y="285750"/>
            <a:ext cx="56626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Frutto della nostra terra,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5850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messa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428750" y="428625"/>
            <a:ext cx="5775325" cy="7080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del lavoro di ogni uomo: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PICT00081-20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285875" y="357188"/>
            <a:ext cx="5575300" cy="708025"/>
          </a:xfrm>
          <a:prstGeom prst="rect">
            <a:avLst/>
          </a:prstGeom>
          <a:solidFill>
            <a:srgbClr val="0066FF">
              <a:alpha val="60000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vino delle nostre vigne,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rsb.provincia.brescia.it/ddbrescia5/colombo/colombofoto/men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143000" y="714375"/>
            <a:ext cx="6516688" cy="708025"/>
          </a:xfrm>
          <a:prstGeom prst="rect">
            <a:avLst/>
          </a:prstGeom>
          <a:solidFill>
            <a:srgbClr val="0066FF">
              <a:alpha val="52157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sulla mensa dei fratelli tuoi.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0775"/>
            <a:ext cx="914400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2875" y="0"/>
            <a:ext cx="6858000" cy="2641600"/>
          </a:xfrm>
          <a:prstGeom prst="rect">
            <a:avLst/>
          </a:prstGeom>
          <a:solidFill>
            <a:srgbClr val="FFFF99">
              <a:alpha val="5882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71415" tIns="101568" bIns="76176"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Tu che lo prendevi un giorno, </a:t>
            </a:r>
          </a:p>
          <a:p>
            <a:pPr algn="just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lo bevevi con i tuoi, </a:t>
            </a:r>
          </a:p>
          <a:p>
            <a:pPr algn="just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oggi vieni in questo vino, </a:t>
            </a:r>
          </a:p>
          <a:p>
            <a:pPr algn="just"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ti doni per la vita mia.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625" y="285750"/>
            <a:ext cx="3376613" cy="70802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pane,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3035300" cy="70802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sarò vino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eucaris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nella mia vita, nelle tue mani. 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0" descr="Immagin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Ti accoglierò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dentro di me farò di me un’offerta viva, un sacrificio gradito a te.</a:t>
            </a:r>
            <a:endParaRPr lang="it-IT" dirty="0">
              <a:latin typeface="Times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radikon.it/foto-album/vendemmia2005-0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117693"/>
            <a:ext cx="407193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ti seguiamo, Signor,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hai parole 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248759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blufiles.storage.live.com/y1pzsalN3QoCVEq9Fes7BSho8yR5mA1E8VaZlapqIai1TSD6sOiau_6MCMBXoMjBR0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Immagine 4" descr="Immagine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isultati immagini per BEATITUDIN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1709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  <a:solidFill>
            <a:srgbClr val="FFFF99">
              <a:alpha val="36863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Immagine correlat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0"/>
            <a:ext cx="8874221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isultati immagini per BEATITUDIN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9291709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  <a:solidFill>
            <a:srgbClr val="FFFF99">
              <a:alpha val="36863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Risultati immagini per BEATITUDIN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4800" cy="68580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5214937" cy="2554288"/>
          </a:xfrm>
          <a:prstGeom prst="rect">
            <a:avLst/>
          </a:prstGeom>
          <a:solidFill>
            <a:srgbClr val="FFFFFF">
              <a:alpha val="21961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dall’incontro con te 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303262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olomba_pac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14810" y="214290"/>
            <a:ext cx="4929190" cy="5000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42875" y="0"/>
            <a:ext cx="4000500" cy="62484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sia il tuo dono visibile;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la tua eredità.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come un canto all’unisono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che sale dalle nostre città.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4" descr="pace-mond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2"/>
          <p:cNvSpPr txBox="1">
            <a:spLocks noChangeArrowheads="1"/>
          </p:cNvSpPr>
          <p:nvPr/>
        </p:nvSpPr>
        <p:spPr bwMode="auto">
          <a:xfrm>
            <a:off x="4429125" y="571500"/>
            <a:ext cx="4714875" cy="5632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>
                <a:solidFill>
                  <a:srgbClr val="000000"/>
                </a:solidFill>
                <a:latin typeface="Cooper Black" pitchFamily="18" charset="0"/>
              </a:rPr>
              <a:t>Pace sia, pace a voi: la tua pace sarà sulla terra com’è nei cieli. Pace sia, pace a voi: la tua pace sarà gioia nei nostri occhi, nei cuori.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magine 2" descr="cr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85750" y="4303713"/>
            <a:ext cx="8501063" cy="25542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sia, pace a voi: la tua pace sarà luce limpida nei pensieri. Pace sia, pace a voi: la tua pace sarà una casa per tutti.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abbi pietà di noi.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abbi pietà di noi.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dona a noi la pace.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xmlns="" val="8534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</a:rPr>
              <a:t>Beati gli invitati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</a:rPr>
              <a:t>alla Cena del Signore.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</a:rPr>
              <a:t>Ecco l’agnello di Dio,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ea typeface="Times New Roman" pitchFamily="18" charset="0"/>
              </a:rPr>
              <a:t>che toglie i peccati del mondo.</a:t>
            </a:r>
          </a:p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per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357167"/>
            <a:ext cx="8858280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</a:t>
            </a: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mare della storia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</a:t>
            </a: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tua barca </a:t>
            </a:r>
            <a:endParaRPr lang="it-IT" sz="4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it-IT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2359</Words>
  <Application>Microsoft Office PowerPoint</Application>
  <PresentationFormat>Presentazione su schermo (4:3)</PresentationFormat>
  <Paragraphs>385</Paragraphs>
  <Slides>125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23</vt:i4>
      </vt:variant>
      <vt:variant>
        <vt:lpstr>Titoli diapositive</vt:lpstr>
      </vt:variant>
      <vt:variant>
        <vt:i4>125</vt:i4>
      </vt:variant>
    </vt:vector>
  </HeadingPairs>
  <TitlesOfParts>
    <vt:vector size="148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3_En blanco</vt:lpstr>
      <vt:lpstr>6_Tema di Office</vt:lpstr>
      <vt:lpstr>9_Tema di Office</vt:lpstr>
      <vt:lpstr>10_Tema di Office</vt:lpstr>
      <vt:lpstr>11_Tema di Office</vt:lpstr>
      <vt:lpstr>12_Tema di Office</vt:lpstr>
      <vt:lpstr>6_En blanco</vt:lpstr>
      <vt:lpstr>7_Tema di Office</vt:lpstr>
      <vt:lpstr>4_Struttura predefinita</vt:lpstr>
      <vt:lpstr>4_Tema di Office</vt:lpstr>
      <vt:lpstr>14_Tema di Office</vt:lpstr>
      <vt:lpstr>4_En blanco</vt:lpstr>
      <vt:lpstr>13_Tema di Office</vt:lpstr>
      <vt:lpstr>Tema di Office</vt:lpstr>
      <vt:lpstr>Struttura predefinita</vt:lpstr>
      <vt:lpstr>5_Tema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tempo ordinario 2010</dc:title>
  <dc:creator>Cattedrale Pescia</dc:creator>
  <cp:keywords>6 tempo ordinario</cp:keywords>
  <cp:lastModifiedBy>Oreste</cp:lastModifiedBy>
  <cp:revision>158</cp:revision>
  <dcterms:created xsi:type="dcterms:W3CDTF">2004-12-31T08:59:11Z</dcterms:created>
  <dcterms:modified xsi:type="dcterms:W3CDTF">2019-02-10T17:53:55Z</dcterms:modified>
</cp:coreProperties>
</file>